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9" r:id="rId3"/>
    <p:sldId id="258" r:id="rId4"/>
    <p:sldId id="260" r:id="rId5"/>
  </p:sldIdLst>
  <p:sldSz cx="9144000" cy="6858000" type="screen4x3"/>
  <p:notesSz cx="6669088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8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235827-9C52-45EB-8A51-5C6F3064976E}" type="datetimeFigureOut">
              <a:rPr lang="fi-FI" smtClean="0"/>
              <a:t>17.11.2020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9BCBB-570A-473C-9812-DD4132545D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981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71BA2-31C0-49E0-A8F4-2C4ECE9F2FB5}" type="datetimeFigureOut">
              <a:rPr lang="fi-FI" smtClean="0"/>
              <a:t>17.11.2020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ECBD-E4C6-4EDF-A5F7-5E31BC276B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6525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71BA2-31C0-49E0-A8F4-2C4ECE9F2FB5}" type="datetimeFigureOut">
              <a:rPr lang="fi-FI" smtClean="0"/>
              <a:t>17.11.2020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ECBD-E4C6-4EDF-A5F7-5E31BC276B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1413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71BA2-31C0-49E0-A8F4-2C4ECE9F2FB5}" type="datetimeFigureOut">
              <a:rPr lang="fi-FI" smtClean="0"/>
              <a:t>17.11.2020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ECBD-E4C6-4EDF-A5F7-5E31BC276B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675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71BA2-31C0-49E0-A8F4-2C4ECE9F2FB5}" type="datetimeFigureOut">
              <a:rPr lang="fi-FI" smtClean="0"/>
              <a:t>17.11.2020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ECBD-E4C6-4EDF-A5F7-5E31BC276B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8677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71BA2-31C0-49E0-A8F4-2C4ECE9F2FB5}" type="datetimeFigureOut">
              <a:rPr lang="fi-FI" smtClean="0"/>
              <a:t>17.11.2020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ECBD-E4C6-4EDF-A5F7-5E31BC276B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6199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71BA2-31C0-49E0-A8F4-2C4ECE9F2FB5}" type="datetimeFigureOut">
              <a:rPr lang="fi-FI" smtClean="0"/>
              <a:t>17.11.2020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ECBD-E4C6-4EDF-A5F7-5E31BC276B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0192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71BA2-31C0-49E0-A8F4-2C4ECE9F2FB5}" type="datetimeFigureOut">
              <a:rPr lang="fi-FI" smtClean="0"/>
              <a:t>17.11.2020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ECBD-E4C6-4EDF-A5F7-5E31BC276B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1697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71BA2-31C0-49E0-A8F4-2C4ECE9F2FB5}" type="datetimeFigureOut">
              <a:rPr lang="fi-FI" smtClean="0"/>
              <a:t>17.11.2020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ECBD-E4C6-4EDF-A5F7-5E31BC276B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6609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71BA2-31C0-49E0-A8F4-2C4ECE9F2FB5}" type="datetimeFigureOut">
              <a:rPr lang="fi-FI" smtClean="0"/>
              <a:t>17.11.2020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ECBD-E4C6-4EDF-A5F7-5E31BC276B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6099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71BA2-31C0-49E0-A8F4-2C4ECE9F2FB5}" type="datetimeFigureOut">
              <a:rPr lang="fi-FI" smtClean="0"/>
              <a:t>17.11.2020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ECBD-E4C6-4EDF-A5F7-5E31BC276B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43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71BA2-31C0-49E0-A8F4-2C4ECE9F2FB5}" type="datetimeFigureOut">
              <a:rPr lang="fi-FI" smtClean="0"/>
              <a:t>17.11.2020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ECBD-E4C6-4EDF-A5F7-5E31BC276B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1975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71BA2-31C0-49E0-A8F4-2C4ECE9F2FB5}" type="datetimeFigureOut">
              <a:rPr lang="fi-FI" smtClean="0"/>
              <a:t>17.11.2020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AECBD-E4C6-4EDF-A5F7-5E31BC276B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5373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tka.spfpension.fi/aldrastrygg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i-FI" sz="6000" b="1" dirty="0" smtClean="0"/>
              <a:t>De stora besluten </a:t>
            </a:r>
            <a:r>
              <a:rPr lang="fi-FI" sz="6000" b="1" smtClean="0"/>
              <a:t/>
            </a:r>
            <a:br>
              <a:rPr lang="fi-FI" sz="6000" b="1" smtClean="0"/>
            </a:br>
            <a:r>
              <a:rPr lang="fi-FI" sz="6000" b="1" smtClean="0"/>
              <a:t>på livets höst</a:t>
            </a:r>
            <a:endParaRPr lang="fi-FI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509120"/>
            <a:ext cx="6400800" cy="17526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fi-FI" sz="24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Arno </a:t>
            </a:r>
            <a:r>
              <a:rPr lang="fi-FI" sz="2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Wirzenius</a:t>
            </a:r>
          </a:p>
          <a:p>
            <a:pPr>
              <a:spcBef>
                <a:spcPct val="0"/>
              </a:spcBef>
            </a:pPr>
            <a:r>
              <a:rPr lang="fi-FI" sz="2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040 59 65 235</a:t>
            </a:r>
          </a:p>
          <a:p>
            <a:pPr>
              <a:spcBef>
                <a:spcPct val="0"/>
              </a:spcBef>
            </a:pPr>
            <a:r>
              <a:rPr lang="fi-FI" sz="2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arno.w ( ät ) iki.fi</a:t>
            </a:r>
            <a:endParaRPr lang="fi-FI" sz="24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fi-FI" sz="2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17.11.2020</a:t>
            </a:r>
            <a:endParaRPr lang="fi-FI" sz="24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21895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Besluten gäller olika saker</a:t>
            </a:r>
            <a:endParaRPr lang="fi-FI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3443915"/>
              </p:ext>
            </p:extLst>
          </p:nvPr>
        </p:nvGraphicFramePr>
        <p:xfrm>
          <a:off x="457200" y="1600200"/>
          <a:ext cx="8229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3200" b="1" dirty="0" smtClean="0">
                          <a:solidFill>
                            <a:schemeClr val="tx1"/>
                          </a:solidFill>
                        </a:rPr>
                        <a:t>Dokument med egen</a:t>
                      </a:r>
                      <a:r>
                        <a:rPr lang="fi-FI" sz="3200" b="1" baseline="0" dirty="0" smtClean="0">
                          <a:solidFill>
                            <a:schemeClr val="tx1"/>
                          </a:solidFill>
                        </a:rPr>
                        <a:t> lag </a:t>
                      </a:r>
                      <a:endParaRPr lang="fi-FI" sz="3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457200" lvl="0" indent="-4572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i-FI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testamente</a:t>
                      </a:r>
                    </a:p>
                    <a:p>
                      <a:pPr marL="457200" lvl="0" indent="-4572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i-FI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intressebevakning</a:t>
                      </a:r>
                    </a:p>
                    <a:p>
                      <a:pPr marL="457200" lvl="0" indent="-4572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i-FI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vård </a:t>
                      </a:r>
                      <a:r>
                        <a:rPr lang="fi-FI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(medicinsk)</a:t>
                      </a:r>
                      <a:endParaRPr lang="fi-FI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Dokument</a:t>
                      </a:r>
                      <a:br>
                        <a:rPr lang="fi-FI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i-FI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utan egen lag</a:t>
                      </a:r>
                    </a:p>
                    <a:p>
                      <a:pPr marL="457200" lvl="0" indent="-4572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i-FI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omvårdnad (icke-medicinsk</a:t>
                      </a:r>
                      <a:r>
                        <a:rPr lang="fi-FI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vård)</a:t>
                      </a:r>
                      <a:endParaRPr lang="fi-FI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lvl="0" indent="-4572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i-FI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digitestamente</a:t>
                      </a:r>
                    </a:p>
                    <a:p>
                      <a:pPr marL="457200" lvl="0" indent="-4572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i-FI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fullmakter</a:t>
                      </a:r>
                    </a:p>
                    <a:p>
                      <a:pPr marL="457200" lvl="0" indent="-4572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i-FI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osv.</a:t>
                      </a:r>
                    </a:p>
                    <a:p>
                      <a:endParaRPr lang="fi-F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Borde ses över</a:t>
                      </a:r>
                    </a:p>
                    <a:p>
                      <a:pPr marL="457200" lvl="0" indent="-4572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i-FI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bankkonton</a:t>
                      </a:r>
                      <a:r>
                        <a:rPr lang="fi-FI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och rättigheter </a:t>
                      </a:r>
                    </a:p>
                    <a:p>
                      <a:pPr marL="457200" lvl="0" indent="-4572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i-FI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räcker pengarna?</a:t>
                      </a:r>
                      <a:endParaRPr lang="fi-FI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lvl="0" indent="-4572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i-FI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försäkringar</a:t>
                      </a:r>
                    </a:p>
                    <a:p>
                      <a:pPr marL="457200" lvl="0" indent="-4572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i-FI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prenumerationer och motsvarande</a:t>
                      </a:r>
                    </a:p>
                    <a:p>
                      <a:pPr marL="457200" lvl="0" indent="-4572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i-FI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andra </a:t>
                      </a:r>
                      <a:r>
                        <a:rPr lang="fi-FI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kontrakt</a:t>
                      </a:r>
                      <a:endParaRPr lang="fi-FI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lvl="0" indent="-4572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i-FI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osv.</a:t>
                      </a:r>
                    </a:p>
                    <a:p>
                      <a:endParaRPr lang="fi-FI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4725144"/>
            <a:ext cx="815396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400" dirty="0"/>
              <a:t>Bindande beslut och önskningar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400" dirty="0"/>
              <a:t>SOTU för med sig nya bindande </a:t>
            </a:r>
            <a:r>
              <a:rPr lang="fi-FI" sz="2400" dirty="0" smtClean="0"/>
              <a:t>beslut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i-FI" sz="2400" dirty="0"/>
          </a:p>
          <a:p>
            <a:r>
              <a:rPr lang="fi-FI" sz="2400" b="1" dirty="0" smtClean="0"/>
              <a:t>Se </a:t>
            </a:r>
            <a:r>
              <a:rPr lang="fi-FI" sz="2400" b="1" dirty="0" smtClean="0">
                <a:hlinkClick r:id="rId2"/>
              </a:rPr>
              <a:t>http://www.kotka.spfpension.fi/aldrastryggt/</a:t>
            </a:r>
            <a:r>
              <a:rPr lang="fi-FI" sz="2400" b="1" dirty="0" smtClean="0"/>
              <a:t> för mera </a:t>
            </a:r>
            <a:r>
              <a:rPr lang="fi-FI" sz="2400" b="1" dirty="0" smtClean="0"/>
              <a:t>info</a:t>
            </a:r>
          </a:p>
        </p:txBody>
      </p:sp>
    </p:spTree>
    <p:extLst>
      <p:ext uri="{BB962C8B-B14F-4D97-AF65-F5344CB8AC3E}">
        <p14:creationId xmlns:p14="http://schemas.microsoft.com/office/powerpoint/2010/main" val="1130774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Olika kunskapsnivåer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fi-FI" sz="4000" dirty="0" smtClean="0"/>
              <a:t>Kan inte, vet inte</a:t>
            </a:r>
          </a:p>
          <a:p>
            <a:pPr marL="742950" indent="-742950">
              <a:buFont typeface="+mj-lt"/>
              <a:buAutoNum type="arabicPeriod"/>
            </a:pPr>
            <a:r>
              <a:rPr lang="fi-FI" sz="4000" dirty="0" smtClean="0"/>
              <a:t>Vet att nånting kanske borde göras</a:t>
            </a:r>
          </a:p>
          <a:p>
            <a:pPr marL="742950" indent="-742950">
              <a:buFont typeface="+mj-lt"/>
              <a:buAutoNum type="arabicPeriod"/>
            </a:pPr>
            <a:r>
              <a:rPr lang="fi-FI" sz="4000" dirty="0" smtClean="0"/>
              <a:t>Kan göra nånting själv, för egen del</a:t>
            </a:r>
          </a:p>
          <a:p>
            <a:pPr marL="742950" indent="-742950">
              <a:buFont typeface="+mj-lt"/>
              <a:buAutoNum type="arabicPeriod"/>
            </a:pPr>
            <a:r>
              <a:rPr lang="fi-FI" sz="4000" dirty="0" smtClean="0"/>
              <a:t>Kan ge råd åt andra</a:t>
            </a:r>
          </a:p>
          <a:p>
            <a:pPr marL="742950" indent="-742950">
              <a:buFont typeface="+mj-lt"/>
              <a:buAutoNum type="arabicPeriod"/>
            </a:pPr>
            <a:r>
              <a:rPr lang="fi-FI" sz="4000" dirty="0" smtClean="0"/>
              <a:t>Gör rådgivningsinformation, håller föredrag</a:t>
            </a:r>
          </a:p>
          <a:p>
            <a:pPr marL="742950" indent="-742950">
              <a:buFont typeface="+mj-lt"/>
              <a:buAutoNum type="arabicPeriod"/>
            </a:pPr>
            <a:r>
              <a:rPr lang="fi-FI" sz="4000" dirty="0" smtClean="0"/>
              <a:t>Inverkar på lagstiftning och myndigheter</a:t>
            </a:r>
          </a:p>
          <a:p>
            <a:endParaRPr lang="fi-FI" sz="4000" dirty="0"/>
          </a:p>
          <a:p>
            <a:r>
              <a:rPr lang="fi-FI" sz="5200" b="1" dirty="0" smtClean="0"/>
              <a:t>På vilken nivå vill er förening vara? </a:t>
            </a:r>
          </a:p>
          <a:p>
            <a:r>
              <a:rPr lang="fi-FI" sz="5200" b="1" dirty="0" smtClean="0"/>
              <a:t>Kan föreningen hjälpa sina medlemmar? </a:t>
            </a:r>
            <a:endParaRPr lang="fi-FI" sz="5200" b="1" dirty="0"/>
          </a:p>
        </p:txBody>
      </p:sp>
    </p:spTree>
    <p:extLst>
      <p:ext uri="{BB962C8B-B14F-4D97-AF65-F5344CB8AC3E}">
        <p14:creationId xmlns:p14="http://schemas.microsoft.com/office/powerpoint/2010/main" val="1602320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Vad göra?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Samla information, dokument, webbplatser</a:t>
            </a:r>
          </a:p>
          <a:p>
            <a:r>
              <a:rPr lang="fi-FI" dirty="0" smtClean="0"/>
              <a:t>Samla information om människor </a:t>
            </a:r>
            <a:r>
              <a:rPr lang="fi-FI" smtClean="0"/>
              <a:t>som vet </a:t>
            </a:r>
            <a:r>
              <a:rPr lang="fi-FI" dirty="0" smtClean="0"/>
              <a:t>och kan hjälpa </a:t>
            </a:r>
          </a:p>
          <a:p>
            <a:r>
              <a:rPr lang="fi-FI" dirty="0" smtClean="0"/>
              <a:t>Ha föredrag </a:t>
            </a:r>
          </a:p>
          <a:p>
            <a:r>
              <a:rPr lang="fi-FI" dirty="0" smtClean="0"/>
              <a:t>Vill nån i föreningen bli guru?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2697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1767</TotalTime>
  <Words>143</Words>
  <Application>Microsoft Office PowerPoint</Application>
  <PresentationFormat>On-screen Show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De stora besluten  på livets höst</vt:lpstr>
      <vt:lpstr>Besluten gäller olika saker</vt:lpstr>
      <vt:lpstr>Olika kunskapsnivåer</vt:lpstr>
      <vt:lpstr>Vad göra?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Elämän loppuvaiheen  suuret päätökset</dc:title>
  <dc:creator>Arno</dc:creator>
  <cp:lastModifiedBy>Arno</cp:lastModifiedBy>
  <cp:revision>15</cp:revision>
  <cp:lastPrinted>2017-06-07T08:28:02Z</cp:lastPrinted>
  <dcterms:created xsi:type="dcterms:W3CDTF">2017-04-19T05:20:34Z</dcterms:created>
  <dcterms:modified xsi:type="dcterms:W3CDTF">2020-11-17T13:46:47Z</dcterms:modified>
</cp:coreProperties>
</file>